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9144000" cy="6858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notes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1" roundtripDataSignature="AMtx7mhfEBmu8v2IHujKfocZPCzpFrPE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288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9109941674_0_2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" name="Google Shape;90;g29109941674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b1562fd233_0_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g2b1562fd23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>
            <a:spLocks noGrp="1"/>
          </p:cNvSpPr>
          <p:nvPr>
            <p:ph type="pic" idx="2"/>
          </p:nvPr>
        </p:nvSpPr>
        <p:spPr>
          <a:xfrm>
            <a:off x="152400" y="152400"/>
            <a:ext cx="8839200" cy="5943600"/>
          </a:xfrm>
          <a:prstGeom prst="rect">
            <a:avLst/>
          </a:prstGeom>
          <a:noFill/>
          <a:ln>
            <a:noFill/>
          </a:ln>
        </p:spPr>
      </p:sp>
      <p:sp>
        <p:nvSpPr>
          <p:cNvPr id="17" name="Google Shape;17;p26"/>
          <p:cNvSpPr txBox="1">
            <a:spLocks noGrp="1"/>
          </p:cNvSpPr>
          <p:nvPr>
            <p:ph type="body" idx="1"/>
          </p:nvPr>
        </p:nvSpPr>
        <p:spPr>
          <a:xfrm>
            <a:off x="152400" y="6053138"/>
            <a:ext cx="67056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sldNum" idx="12"/>
          </p:nvPr>
        </p:nvSpPr>
        <p:spPr>
          <a:xfrm>
            <a:off x="6858000" y="63246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5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6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3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6" name="Google Shape;66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>
            <a:alpha val="0"/>
          </a:schemeClr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/>
          <p:nvPr/>
        </p:nvSpPr>
        <p:spPr>
          <a:xfrm>
            <a:off x="1815675" y="2691650"/>
            <a:ext cx="5958600" cy="40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endParaRPr sz="4500" b="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r>
              <a:rPr lang="en-US" sz="4500">
                <a:latin typeface="Calibri"/>
                <a:ea typeface="Calibri"/>
                <a:cs typeface="Calibri"/>
                <a:sym typeface="Calibri"/>
              </a:rPr>
              <a:t>New Members</a:t>
            </a:r>
            <a:endParaRPr sz="5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r>
              <a:rPr lang="en-US" sz="4500" b="0" i="0" u="none" strike="noStrike" cap="none">
                <a:latin typeface="Calibri"/>
                <a:ea typeface="Calibri"/>
                <a:cs typeface="Calibri"/>
                <a:sym typeface="Calibri"/>
              </a:rPr>
              <a:t>for January 2024</a:t>
            </a:r>
            <a:endParaRPr sz="4500" b="0" i="0" u="none" strike="noStrike" cap="none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endParaRPr sz="4500" b="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>
            <a:spLocks noGrp="1"/>
          </p:cNvSpPr>
          <p:nvPr>
            <p:ph type="sldNum" idx="12"/>
          </p:nvPr>
        </p:nvSpPr>
        <p:spPr>
          <a:xfrm>
            <a:off x="6858000" y="63246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</a:t>
            </a:fld>
            <a:endParaRPr/>
          </a:p>
        </p:txBody>
      </p:sp>
      <p:pic>
        <p:nvPicPr>
          <p:cNvPr id="87" name="Google Shape;87;p1" descr="logo 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0800" y="838200"/>
            <a:ext cx="3657600" cy="168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9109941674_0_25"/>
          <p:cNvSpPr/>
          <p:nvPr/>
        </p:nvSpPr>
        <p:spPr>
          <a:xfrm>
            <a:off x="2370701" y="6159475"/>
            <a:ext cx="44679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Deborah Bruce</a:t>
            </a:r>
            <a:endParaRPr sz="3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g29109941674_0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8075" y="479200"/>
            <a:ext cx="6567826" cy="5680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b1562fd233_0_1"/>
          <p:cNvSpPr/>
          <p:nvPr/>
        </p:nvSpPr>
        <p:spPr>
          <a:xfrm>
            <a:off x="2370701" y="6159475"/>
            <a:ext cx="44679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Deborah Bruce</a:t>
            </a:r>
            <a:endParaRPr sz="3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g2b1562fd233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4438" y="496850"/>
            <a:ext cx="7255125" cy="494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0971" y="5878286"/>
            <a:ext cx="6400800" cy="786882"/>
          </a:xfrm>
        </p:spPr>
        <p:txBody>
          <a:bodyPr/>
          <a:lstStyle/>
          <a:p>
            <a:r>
              <a:rPr lang="en-US" dirty="0" smtClean="0"/>
              <a:t>Harriett </a:t>
            </a:r>
            <a:r>
              <a:rPr lang="en-US" dirty="0" err="1" smtClean="0"/>
              <a:t>Mittelberger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-US"/>
          </a:p>
        </p:txBody>
      </p:sp>
      <p:pic>
        <p:nvPicPr>
          <p:cNvPr id="6" name="Picture 5" descr="Harriett 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383" y="291480"/>
            <a:ext cx="7305869" cy="520745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3" y="5562600"/>
            <a:ext cx="6400800" cy="912845"/>
          </a:xfrm>
        </p:spPr>
        <p:txBody>
          <a:bodyPr/>
          <a:lstStyle/>
          <a:p>
            <a:r>
              <a:rPr lang="en-US" dirty="0" smtClean="0"/>
              <a:t>Jacqui Shaw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-US"/>
          </a:p>
        </p:txBody>
      </p:sp>
      <p:pic>
        <p:nvPicPr>
          <p:cNvPr id="6" name="Picture 5" descr="unna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621" y="278363"/>
            <a:ext cx="4058816" cy="54117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608" y="5892282"/>
            <a:ext cx="6400800" cy="779106"/>
          </a:xfrm>
        </p:spPr>
        <p:txBody>
          <a:bodyPr/>
          <a:lstStyle/>
          <a:p>
            <a:r>
              <a:rPr lang="en-US" dirty="0" smtClean="0"/>
              <a:t>Jacqui Shaw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-US"/>
          </a:p>
        </p:txBody>
      </p:sp>
      <p:pic>
        <p:nvPicPr>
          <p:cNvPr id="5" name="Picture 4" descr="JS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650" y="643813"/>
            <a:ext cx="6711820" cy="50338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4906" y="5966927"/>
            <a:ext cx="6400800" cy="713792"/>
          </a:xfrm>
        </p:spPr>
        <p:txBody>
          <a:bodyPr/>
          <a:lstStyle/>
          <a:p>
            <a:r>
              <a:rPr lang="en-US" dirty="0" smtClean="0"/>
              <a:t>Jacqui Shaw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-US"/>
          </a:p>
        </p:txBody>
      </p:sp>
      <p:pic>
        <p:nvPicPr>
          <p:cNvPr id="5" name="Picture 4" descr="JS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277" y="793102"/>
            <a:ext cx="6674498" cy="500587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4906" y="5798976"/>
            <a:ext cx="6400800" cy="704461"/>
          </a:xfrm>
        </p:spPr>
        <p:txBody>
          <a:bodyPr/>
          <a:lstStyle/>
          <a:p>
            <a:r>
              <a:rPr lang="en-US" dirty="0" smtClean="0"/>
              <a:t>Jacqui Shaw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-US"/>
          </a:p>
        </p:txBody>
      </p:sp>
      <p:pic>
        <p:nvPicPr>
          <p:cNvPr id="5" name="Picture 4" descr="JS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44" y="606490"/>
            <a:ext cx="7904426" cy="511317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25</Words>
  <PresentationFormat>On-screen Show (4:3)</PresentationFormat>
  <Paragraphs>16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Oral Carper</dc:creator>
  <cp:lastModifiedBy>Oral Carper</cp:lastModifiedBy>
  <cp:revision>2</cp:revision>
  <dcterms:created xsi:type="dcterms:W3CDTF">2021-03-23T14:40:50Z</dcterms:created>
  <dcterms:modified xsi:type="dcterms:W3CDTF">2024-01-19T23:12:15Z</dcterms:modified>
</cp:coreProperties>
</file>