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9144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notesGuideLst>
    </p:ext>
    <p:ext uri="GoogleSlidesCustomDataVersion2">
      <go:slidesCustomData xmlns:go="http://customooxmlschemas.google.com/" r:id="rId21" roundtripDataSignature="AMtx7mi6tpNAON83zZUiiDqiZ6hdWDR6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3" name="Google Shape;83;p1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07f5dee8d4_0_69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8" name="Google Shape;138;g207f5dee8d4_0_69:notes"/>
          <p:cNvSpPr/>
          <p:nvPr>
            <p:ph idx="2" type="sldImg"/>
          </p:nvPr>
        </p:nvSpPr>
        <p:spPr>
          <a:xfrm>
            <a:off x="2857500" y="514350"/>
            <a:ext cx="34290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b137fa5d40_0_31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4" name="Google Shape;144;g2b137fa5d40_0_31:notes"/>
          <p:cNvSpPr/>
          <p:nvPr>
            <p:ph idx="2" type="sldImg"/>
          </p:nvPr>
        </p:nvSpPr>
        <p:spPr>
          <a:xfrm>
            <a:off x="2857500" y="514350"/>
            <a:ext cx="34290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b137fa5d40_0_37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0" name="Google Shape;150;g2b137fa5d40_0_37:notes"/>
          <p:cNvSpPr/>
          <p:nvPr>
            <p:ph idx="2" type="sldImg"/>
          </p:nvPr>
        </p:nvSpPr>
        <p:spPr>
          <a:xfrm>
            <a:off x="2857500" y="514350"/>
            <a:ext cx="34290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07f5dee8d4_0_81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6" name="Google Shape;156;g207f5dee8d4_0_81:notes"/>
          <p:cNvSpPr/>
          <p:nvPr>
            <p:ph idx="2" type="sldImg"/>
          </p:nvPr>
        </p:nvSpPr>
        <p:spPr>
          <a:xfrm>
            <a:off x="2857500" y="514350"/>
            <a:ext cx="34290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b137fa5d40_0_7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2" name="Google Shape;162;g2b137fa5d40_0_7:notes"/>
          <p:cNvSpPr/>
          <p:nvPr>
            <p:ph idx="2" type="sldImg"/>
          </p:nvPr>
        </p:nvSpPr>
        <p:spPr>
          <a:xfrm>
            <a:off x="2857500" y="514350"/>
            <a:ext cx="34290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b5f4685d17_0_0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8" name="Google Shape;168;g1b5f4685d17_0_0:notes"/>
          <p:cNvSpPr/>
          <p:nvPr>
            <p:ph idx="2" type="sldImg"/>
          </p:nvPr>
        </p:nvSpPr>
        <p:spPr>
          <a:xfrm>
            <a:off x="2857500" y="514350"/>
            <a:ext cx="34290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9109941674_0_25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0" name="Google Shape;90;g29109941674_0_25:notes"/>
          <p:cNvSpPr/>
          <p:nvPr>
            <p:ph idx="2" type="sldImg"/>
          </p:nvPr>
        </p:nvSpPr>
        <p:spPr>
          <a:xfrm>
            <a:off x="2857500" y="514350"/>
            <a:ext cx="34290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4fe27fa2fa_0_0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6" name="Google Shape;96;g24fe27fa2fa_0_0:notes"/>
          <p:cNvSpPr/>
          <p:nvPr>
            <p:ph idx="2" type="sldImg"/>
          </p:nvPr>
        </p:nvSpPr>
        <p:spPr>
          <a:xfrm>
            <a:off x="2857500" y="514350"/>
            <a:ext cx="34290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9109941674_0_7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2" name="Google Shape;102;g29109941674_0_7:notes"/>
          <p:cNvSpPr/>
          <p:nvPr>
            <p:ph idx="2" type="sldImg"/>
          </p:nvPr>
        </p:nvSpPr>
        <p:spPr>
          <a:xfrm>
            <a:off x="2857500" y="514350"/>
            <a:ext cx="34290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9109941674_0_1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8" name="Google Shape;108;g29109941674_0_13:notes"/>
          <p:cNvSpPr/>
          <p:nvPr>
            <p:ph idx="2" type="sldImg"/>
          </p:nvPr>
        </p:nvSpPr>
        <p:spPr>
          <a:xfrm>
            <a:off x="2857500" y="514350"/>
            <a:ext cx="34290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07f5dee8d4_0_9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4" name="Google Shape;114;g207f5dee8d4_0_9:notes"/>
          <p:cNvSpPr/>
          <p:nvPr>
            <p:ph idx="2" type="sldImg"/>
          </p:nvPr>
        </p:nvSpPr>
        <p:spPr>
          <a:xfrm>
            <a:off x="2857500" y="514350"/>
            <a:ext cx="34290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b137fa5d40_0_1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0" name="Google Shape;120;g2b137fa5d40_0_13:notes"/>
          <p:cNvSpPr/>
          <p:nvPr>
            <p:ph idx="2" type="sldImg"/>
          </p:nvPr>
        </p:nvSpPr>
        <p:spPr>
          <a:xfrm>
            <a:off x="2857500" y="514350"/>
            <a:ext cx="34290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b137fa5d40_0_19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6" name="Google Shape;126;g2b137fa5d40_0_19:notes"/>
          <p:cNvSpPr/>
          <p:nvPr>
            <p:ph idx="2" type="sldImg"/>
          </p:nvPr>
        </p:nvSpPr>
        <p:spPr>
          <a:xfrm>
            <a:off x="2857500" y="514350"/>
            <a:ext cx="34290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b137fa5d40_0_25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2" name="Google Shape;132;g2b137fa5d40_0_25:notes"/>
          <p:cNvSpPr/>
          <p:nvPr>
            <p:ph idx="2" type="sldImg"/>
          </p:nvPr>
        </p:nvSpPr>
        <p:spPr>
          <a:xfrm>
            <a:off x="2857500" y="514350"/>
            <a:ext cx="34290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/>
          <p:nvPr>
            <p:ph idx="2" type="pic"/>
          </p:nvPr>
        </p:nvSpPr>
        <p:spPr>
          <a:xfrm>
            <a:off x="152400" y="152400"/>
            <a:ext cx="8839200" cy="5943600"/>
          </a:xfrm>
          <a:prstGeom prst="rect">
            <a:avLst/>
          </a:prstGeom>
          <a:noFill/>
          <a:ln>
            <a:noFill/>
          </a:ln>
        </p:spPr>
      </p:sp>
      <p:sp>
        <p:nvSpPr>
          <p:cNvPr id="17" name="Google Shape;17;p26"/>
          <p:cNvSpPr txBox="1"/>
          <p:nvPr>
            <p:ph idx="1" type="body"/>
          </p:nvPr>
        </p:nvSpPr>
        <p:spPr>
          <a:xfrm>
            <a:off x="152400" y="6053138"/>
            <a:ext cx="67056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8" name="Google Shape;18;p26"/>
          <p:cNvSpPr txBox="1"/>
          <p:nvPr>
            <p:ph idx="12" type="sldNum"/>
          </p:nvPr>
        </p:nvSpPr>
        <p:spPr>
          <a:xfrm>
            <a:off x="6858000" y="63246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5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3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6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6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3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7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9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0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30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3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3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3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4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4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5" name="Google Shape;65;p34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6" name="Google Shape;66;p3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>
            <a:alpha val="0"/>
          </a:schemeClr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/>
          <p:nvPr/>
        </p:nvSpPr>
        <p:spPr>
          <a:xfrm>
            <a:off x="1815675" y="2691650"/>
            <a:ext cx="5958600" cy="40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r>
              <a:t/>
            </a:r>
            <a:endParaRPr sz="45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r>
              <a:rPr b="0" i="0" lang="en-US" sz="45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Challenge Paintings</a:t>
            </a:r>
            <a:endParaRPr b="0" i="0" sz="5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r>
              <a:rPr b="0" i="0" lang="en-US" sz="45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for </a:t>
            </a:r>
            <a:r>
              <a:rPr lang="en-US" sz="45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January 2024</a:t>
            </a:r>
            <a:endParaRPr b="0" i="0" sz="4500" u="none" cap="none" strike="noStrik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r>
              <a:rPr lang="en-US" sz="45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Winter Scene</a:t>
            </a:r>
            <a:endParaRPr b="0" i="0" sz="4500" u="none" cap="none" strike="noStrik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 txBox="1"/>
          <p:nvPr>
            <p:ph idx="12" type="sldNum"/>
          </p:nvPr>
        </p:nvSpPr>
        <p:spPr>
          <a:xfrm>
            <a:off x="6858000" y="63246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logo 1.jpg" id="87" name="Google Shape;8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90800" y="838200"/>
            <a:ext cx="3657600" cy="168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07f5dee8d4_0_69"/>
          <p:cNvSpPr/>
          <p:nvPr/>
        </p:nvSpPr>
        <p:spPr>
          <a:xfrm>
            <a:off x="2492838" y="6159475"/>
            <a:ext cx="41583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Diane Postlewait</a:t>
            </a:r>
            <a:endParaRPr b="0" i="0" sz="3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g207f5dee8d4_0_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4213" y="183700"/>
            <a:ext cx="4555576" cy="5854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b137fa5d40_0_31"/>
          <p:cNvSpPr/>
          <p:nvPr/>
        </p:nvSpPr>
        <p:spPr>
          <a:xfrm>
            <a:off x="2492838" y="6159475"/>
            <a:ext cx="41583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Mimi Ross</a:t>
            </a:r>
            <a:endParaRPr b="0" i="0" sz="3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g2b137fa5d40_0_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7888" y="304800"/>
            <a:ext cx="4508213" cy="5854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b137fa5d40_0_37"/>
          <p:cNvSpPr/>
          <p:nvPr/>
        </p:nvSpPr>
        <p:spPr>
          <a:xfrm>
            <a:off x="2492838" y="6159475"/>
            <a:ext cx="41583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Patricia Taylor</a:t>
            </a:r>
            <a:endParaRPr b="0" i="0" sz="3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g2b137fa5d40_0_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925" y="304800"/>
            <a:ext cx="8252155" cy="58546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07f5dee8d4_0_81"/>
          <p:cNvSpPr/>
          <p:nvPr/>
        </p:nvSpPr>
        <p:spPr>
          <a:xfrm>
            <a:off x="2680338" y="6159475"/>
            <a:ext cx="41583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Sheri Thies, SWS</a:t>
            </a:r>
            <a:endParaRPr b="0" i="0" sz="3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g207f5dee8d4_0_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1013" y="575150"/>
            <a:ext cx="7461974" cy="5083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b137fa5d40_0_7"/>
          <p:cNvSpPr/>
          <p:nvPr/>
        </p:nvSpPr>
        <p:spPr>
          <a:xfrm>
            <a:off x="2680338" y="6159475"/>
            <a:ext cx="41583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Vicki West</a:t>
            </a:r>
            <a:r>
              <a:rPr b="0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SWS</a:t>
            </a:r>
            <a:endParaRPr b="0" i="0" sz="3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g2b137fa5d40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4550" y="230700"/>
            <a:ext cx="7094897" cy="585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>
            <a:alpha val="0"/>
          </a:schemeClr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b5f4685d17_0_0"/>
          <p:cNvSpPr/>
          <p:nvPr/>
        </p:nvSpPr>
        <p:spPr>
          <a:xfrm>
            <a:off x="1427975" y="2913575"/>
            <a:ext cx="6546900" cy="3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0" i="0" lang="en-US" sz="4500" u="none" cap="none" strike="noStrike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Challenge Paintings</a:t>
            </a:r>
            <a:endParaRPr b="0" i="0" sz="500" u="none" cap="none" strike="noStrike">
              <a:solidFill>
                <a:srgbClr val="6AA84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0" i="0" lang="en-US" sz="4500" u="none" cap="none" strike="noStrike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for </a:t>
            </a:r>
            <a:r>
              <a:rPr lang="en-US" sz="4500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February</a:t>
            </a:r>
            <a:endParaRPr b="0" i="0" sz="4500" u="none" cap="none" strike="noStrike">
              <a:solidFill>
                <a:srgbClr val="6AA84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n-US" sz="4500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Something with the color</a:t>
            </a:r>
            <a:r>
              <a:rPr lang="en-US" sz="4500">
                <a:solidFill>
                  <a:srgbClr val="783F0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5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RED</a:t>
            </a:r>
            <a:r>
              <a:rPr lang="en-US" sz="4500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, the subject is the </a:t>
            </a:r>
            <a:r>
              <a:rPr lang="en-US" sz="4500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artist’s choice</a:t>
            </a:r>
            <a:endParaRPr b="0" i="0" sz="4500" u="none" cap="none" strike="noStrike">
              <a:solidFill>
                <a:srgbClr val="6AA8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g1b5f4685d17_0_0"/>
          <p:cNvSpPr txBox="1"/>
          <p:nvPr>
            <p:ph idx="12" type="sldNum"/>
          </p:nvPr>
        </p:nvSpPr>
        <p:spPr>
          <a:xfrm>
            <a:off x="6858000" y="63246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logo 1.jpg" id="172" name="Google Shape;172;g1b5f4685d17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90800" y="838200"/>
            <a:ext cx="3657600" cy="168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9109941674_0_25"/>
          <p:cNvSpPr/>
          <p:nvPr/>
        </p:nvSpPr>
        <p:spPr>
          <a:xfrm>
            <a:off x="2680338" y="6159475"/>
            <a:ext cx="41583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Kelly Burk, SWS</a:t>
            </a:r>
            <a:endParaRPr b="0" i="0" sz="3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g29109941674_0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0688" y="304800"/>
            <a:ext cx="4402615" cy="5854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4fe27fa2fa_0_0"/>
          <p:cNvSpPr/>
          <p:nvPr/>
        </p:nvSpPr>
        <p:spPr>
          <a:xfrm>
            <a:off x="2680338" y="6159475"/>
            <a:ext cx="41583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Greg Chapleski</a:t>
            </a:r>
            <a:endParaRPr b="0" i="0" sz="3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g24fe27fa2fa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263" y="304800"/>
            <a:ext cx="8305473" cy="58546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9109941674_0_7"/>
          <p:cNvSpPr/>
          <p:nvPr/>
        </p:nvSpPr>
        <p:spPr>
          <a:xfrm>
            <a:off x="2680338" y="6159475"/>
            <a:ext cx="41583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Carrie Dugovic</a:t>
            </a:r>
            <a:endParaRPr b="0" i="0" sz="3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g29109941674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7763" y="136750"/>
            <a:ext cx="7188475" cy="5854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9109941674_0_13"/>
          <p:cNvSpPr/>
          <p:nvPr/>
        </p:nvSpPr>
        <p:spPr>
          <a:xfrm>
            <a:off x="2680338" y="6159475"/>
            <a:ext cx="41583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Carrie Dugovic</a:t>
            </a:r>
            <a:endParaRPr b="0" i="0" sz="3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g29109941674_0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125" y="304800"/>
            <a:ext cx="8097750" cy="5854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07f5dee8d4_0_9"/>
          <p:cNvSpPr/>
          <p:nvPr/>
        </p:nvSpPr>
        <p:spPr>
          <a:xfrm>
            <a:off x="2680338" y="6159475"/>
            <a:ext cx="41583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Kathi Eckerich</a:t>
            </a:r>
            <a:endParaRPr b="0" i="0" sz="3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g207f5dee8d4_0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6525" y="304800"/>
            <a:ext cx="4310961" cy="5854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b137fa5d40_0_13"/>
          <p:cNvSpPr/>
          <p:nvPr/>
        </p:nvSpPr>
        <p:spPr>
          <a:xfrm>
            <a:off x="2680338" y="6159475"/>
            <a:ext cx="41583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Gloria Fox, SWS</a:t>
            </a:r>
            <a:endParaRPr b="0" i="0" sz="3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g2b137fa5d40_0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6625" y="215025"/>
            <a:ext cx="3950761" cy="5854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b137fa5d40_0_19"/>
          <p:cNvSpPr/>
          <p:nvPr/>
        </p:nvSpPr>
        <p:spPr>
          <a:xfrm>
            <a:off x="2680338" y="6159475"/>
            <a:ext cx="41583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Becky Gromlich</a:t>
            </a:r>
            <a:r>
              <a:rPr lang="en-US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SWS</a:t>
            </a:r>
            <a:endParaRPr b="0" i="0" sz="3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g2b137fa5d40_0_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0327" y="700425"/>
            <a:ext cx="5879950" cy="470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b137fa5d40_0_25"/>
          <p:cNvSpPr/>
          <p:nvPr/>
        </p:nvSpPr>
        <p:spPr>
          <a:xfrm>
            <a:off x="2680338" y="6159475"/>
            <a:ext cx="41583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Aaron Mann</a:t>
            </a:r>
            <a:endParaRPr b="0" i="0" sz="3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g2b137fa5d40_0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137" y="371600"/>
            <a:ext cx="8537724" cy="5694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2021-03-23T14:40:50Z</dcterms:created>
  <dc:creator>Oral Carper</dc:creator>
</cp:coreProperties>
</file>