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Gm5yP7H+T5BNSVOz6YRmNnY/C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1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955717cf6_0_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4955717c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955717cf6_0_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4955717cf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955717cf6_0_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4955717cf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955717cf6_0_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4955717cf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955717cf6_0_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24955717cf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955717cf6_0_7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24955717cf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955717cf6_0_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4955717cf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5f4685d17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b5f4685d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955717cf6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24955717cf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955717cf6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4955717cf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955717cf6_0_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4955717c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955717cf6_0_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4955717cf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955717cf6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4955717cf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955717cf6_0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4955717c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b9a3766ce_0_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1b9a3766c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955717cf6_0_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4955717c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88392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152400" y="6053138"/>
            <a:ext cx="6705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815675" y="2691650"/>
            <a:ext cx="5958600" cy="4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sz="5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4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en-US" sz="45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sz="4500" b="0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Still Life or an Object</a:t>
            </a:r>
            <a:endParaRPr sz="4500" b="0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/>
          </a:p>
        </p:txBody>
      </p:sp>
      <p:pic>
        <p:nvPicPr>
          <p:cNvPr id="87" name="Google Shape;87;p1" descr="log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955717cf6_0_14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Diana Postelwaite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4955717cf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13" y="304800"/>
            <a:ext cx="5128963" cy="5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955717cf6_0_20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Diana Postelwaite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4955717cf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63" y="239575"/>
            <a:ext cx="7595065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955717cf6_0_50"/>
          <p:cNvSpPr/>
          <p:nvPr/>
        </p:nvSpPr>
        <p:spPr>
          <a:xfrm>
            <a:off x="2467200" y="6239050"/>
            <a:ext cx="42096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Sue Rohrback, SWS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4955717cf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125" y="384375"/>
            <a:ext cx="4035746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955717cf6_0_56"/>
          <p:cNvSpPr/>
          <p:nvPr/>
        </p:nvSpPr>
        <p:spPr>
          <a:xfrm>
            <a:off x="2467200" y="6239050"/>
            <a:ext cx="42096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Trish Taylor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4955717cf6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25" y="166925"/>
            <a:ext cx="7881544" cy="593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955717cf6_0_73"/>
          <p:cNvSpPr/>
          <p:nvPr/>
        </p:nvSpPr>
        <p:spPr>
          <a:xfrm>
            <a:off x="2467200" y="6239050"/>
            <a:ext cx="42096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West, SWS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4955717cf6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925" y="210525"/>
            <a:ext cx="3894159" cy="593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955717cf6_0_79"/>
          <p:cNvSpPr/>
          <p:nvPr/>
        </p:nvSpPr>
        <p:spPr>
          <a:xfrm>
            <a:off x="2467200" y="6239050"/>
            <a:ext cx="42096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Vicki West, SWS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4955717cf6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63" y="304800"/>
            <a:ext cx="6540468" cy="59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955717cf6_0_8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Bonnie Williams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4955717cf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750" y="239575"/>
            <a:ext cx="4420498" cy="585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5f4685d17_0_0"/>
          <p:cNvSpPr/>
          <p:nvPr/>
        </p:nvSpPr>
        <p:spPr>
          <a:xfrm>
            <a:off x="1789350" y="2913575"/>
            <a:ext cx="6185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Challenge Paintings</a:t>
            </a:r>
            <a:endParaRPr sz="500" b="0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4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45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45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Plein Air</a:t>
            </a:r>
            <a:endParaRPr sz="45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b5f4685d17_0_0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/>
          </a:p>
        </p:txBody>
      </p:sp>
      <p:pic>
        <p:nvPicPr>
          <p:cNvPr id="184" name="Google Shape;184;g1b5f4685d17_0_0" descr="log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955717cf6_0_62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T. Bauer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4955717cf6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775" y="304800"/>
            <a:ext cx="4262451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955717cf6_0_67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Beth Camp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4955717cf6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75" y="239575"/>
            <a:ext cx="6672447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955717cf6_0_26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Kathi Eckerich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4955717cf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400" y="304800"/>
            <a:ext cx="4620402" cy="58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955717cf6_0_38"/>
          <p:cNvSpPr/>
          <p:nvPr/>
        </p:nvSpPr>
        <p:spPr>
          <a:xfrm>
            <a:off x="2680350" y="6159475"/>
            <a:ext cx="42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Kim Gardell, SWS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4955717cf6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125"/>
            <a:ext cx="8839204" cy="577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955717cf6_0_32"/>
          <p:cNvSpPr/>
          <p:nvPr/>
        </p:nvSpPr>
        <p:spPr>
          <a:xfrm>
            <a:off x="2680350" y="6159475"/>
            <a:ext cx="42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Kelly Knouff-Burk, SWS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24955717cf6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0" y="304800"/>
            <a:ext cx="7909591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55717cf6_0_1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Mann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4955717cf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25" y="313049"/>
            <a:ext cx="8052349" cy="569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b9a3766ce_0_18"/>
          <p:cNvSpPr/>
          <p:nvPr/>
        </p:nvSpPr>
        <p:spPr>
          <a:xfrm>
            <a:off x="2680349" y="6159475"/>
            <a:ext cx="386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Mann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1b9a3766ce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238" y="304800"/>
            <a:ext cx="4211523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955717cf6_0_44"/>
          <p:cNvSpPr/>
          <p:nvPr/>
        </p:nvSpPr>
        <p:spPr>
          <a:xfrm>
            <a:off x="2680350" y="6159475"/>
            <a:ext cx="42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Lori Patrick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4955717cf6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325" y="304800"/>
            <a:ext cx="6575347" cy="58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24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Carper</dc:creator>
  <cp:lastModifiedBy>Oral Carper</cp:lastModifiedBy>
  <cp:revision>1</cp:revision>
  <dcterms:created xsi:type="dcterms:W3CDTF">2021-03-23T14:40:50Z</dcterms:created>
  <dcterms:modified xsi:type="dcterms:W3CDTF">2023-06-08T07:35:28Z</dcterms:modified>
</cp:coreProperties>
</file>