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7" r:id="rId3"/>
    <p:sldId id="258" r:id="rId4"/>
    <p:sldId id="259" r:id="rId5"/>
    <p:sldId id="261" r:id="rId6"/>
    <p:sldId id="272" r:id="rId7"/>
    <p:sldId id="263" r:id="rId8"/>
    <p:sldId id="273" r:id="rId9"/>
    <p:sldId id="274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B98A-18AC-4DBB-A97B-4D94BCD468B3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06BA3-B3EC-4F38-A433-DEC1164AF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86FE-4B8C-4FDB-91F4-3DB13EF939AA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2E4A-A1EF-45A8-972B-181AB27BF5D6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166E-7420-4A05-8A82-F0D5DEB308DA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07EC-4064-45D0-B122-0CF8F90067BD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B698-0416-41A2-A5C4-D3B1C382383B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D003-F9CB-43A9-9C95-368A17383712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4737-99FD-4BB6-B2B6-909F25E532CC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44D2-21CC-42C7-97BB-D8C9D05BCE11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78FD-890F-4874-A298-B132AB5F3E5E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685D-07E5-4BCE-AFE3-7D011F856E1D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0579-F574-46F5-86E4-2E76774A4FE0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C2D1-D757-45E0-8BF3-7823CCA2AD77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8600"/>
            <a:ext cx="2590800" cy="119419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NEW MEMBERS</a:t>
            </a:r>
          </a:p>
          <a:p>
            <a:pPr>
              <a:buNone/>
            </a:pPr>
            <a:r>
              <a:rPr lang="en-US" b="1" dirty="0" smtClean="0"/>
              <a:t>			Introduced in January</a:t>
            </a:r>
          </a:p>
          <a:p>
            <a:pPr>
              <a:buNone/>
            </a:pPr>
            <a:r>
              <a:rPr lang="en-US" b="1" dirty="0" smtClean="0"/>
              <a:t>			1.  Martha Rogers  </a:t>
            </a:r>
            <a:r>
              <a:rPr lang="en-US" b="1" dirty="0" smtClean="0"/>
              <a:t>	(</a:t>
            </a:r>
            <a:r>
              <a:rPr lang="en-US" b="1" dirty="0" smtClean="0"/>
              <a:t>Bainbridge Island, WA)</a:t>
            </a:r>
          </a:p>
          <a:p>
            <a:pPr>
              <a:buNone/>
            </a:pPr>
            <a:r>
              <a:rPr lang="en-US" b="1" dirty="0" smtClean="0"/>
              <a:t>			2.  Chris </a:t>
            </a:r>
            <a:r>
              <a:rPr lang="en-US" b="1" dirty="0" err="1" smtClean="0"/>
              <a:t>Lehwalder</a:t>
            </a:r>
            <a:r>
              <a:rPr lang="en-US" b="1" dirty="0" smtClean="0"/>
              <a:t>   </a:t>
            </a:r>
            <a:r>
              <a:rPr lang="en-US" b="1" dirty="0" smtClean="0"/>
              <a:t>	(</a:t>
            </a:r>
            <a:r>
              <a:rPr lang="en-US" b="1" dirty="0" smtClean="0"/>
              <a:t>Chewelah, WA)</a:t>
            </a:r>
          </a:p>
          <a:p>
            <a:pPr>
              <a:buNone/>
            </a:pPr>
            <a:r>
              <a:rPr lang="en-US" b="1" dirty="0" smtClean="0"/>
              <a:t>		</a:t>
            </a:r>
          </a:p>
          <a:p>
            <a:pPr>
              <a:buNone/>
            </a:pPr>
            <a:r>
              <a:rPr lang="en-US" b="1" dirty="0" smtClean="0"/>
              <a:t>			Introduced in February</a:t>
            </a:r>
          </a:p>
          <a:p>
            <a:pPr>
              <a:buNone/>
            </a:pPr>
            <a:r>
              <a:rPr lang="en-US" b="1" dirty="0" smtClean="0"/>
              <a:t>			1. Ron </a:t>
            </a:r>
            <a:r>
              <a:rPr lang="en-US" b="1" dirty="0" err="1" smtClean="0"/>
              <a:t>Kasprisin</a:t>
            </a:r>
            <a:r>
              <a:rPr lang="en-US" b="1" dirty="0" smtClean="0"/>
              <a:t>	(Langley, WA)</a:t>
            </a:r>
          </a:p>
          <a:p>
            <a:pPr>
              <a:buNone/>
            </a:pPr>
            <a:r>
              <a:rPr lang="en-US" b="1" dirty="0" smtClean="0"/>
              <a:t>			2. Austin Nelson	(Spokane, WA)</a:t>
            </a:r>
          </a:p>
          <a:p>
            <a:pPr>
              <a:buNone/>
            </a:pPr>
            <a:r>
              <a:rPr lang="en-US" b="1" dirty="0" smtClean="0"/>
              <a:t>			3. </a:t>
            </a:r>
            <a:r>
              <a:rPr lang="en-US" b="1" dirty="0" err="1" smtClean="0"/>
              <a:t>Mikel</a:t>
            </a:r>
            <a:r>
              <a:rPr lang="en-US" b="1" dirty="0" smtClean="0"/>
              <a:t> Reuter	(Spokane, WA)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Introduced  in March</a:t>
            </a:r>
          </a:p>
          <a:p>
            <a:pPr>
              <a:buNone/>
            </a:pPr>
            <a:r>
              <a:rPr lang="en-US" b="1" dirty="0" smtClean="0"/>
              <a:t>			1. </a:t>
            </a:r>
            <a:r>
              <a:rPr lang="en-US" b="1" dirty="0" smtClean="0"/>
              <a:t>Edward </a:t>
            </a:r>
            <a:r>
              <a:rPr lang="en-US" b="1" dirty="0" smtClean="0"/>
              <a:t>Baker	(Post Falls, ID)</a:t>
            </a:r>
          </a:p>
          <a:p>
            <a:pPr>
              <a:buNone/>
            </a:pPr>
            <a:r>
              <a:rPr lang="en-US" b="1" dirty="0" smtClean="0"/>
              <a:t>			2. Sherry Grainger	(Tulsa, OK)</a:t>
            </a:r>
          </a:p>
          <a:p>
            <a:pPr>
              <a:buNone/>
            </a:pPr>
            <a:r>
              <a:rPr lang="en-US" b="1" dirty="0" smtClean="0"/>
              <a:t>			3. Marianne </a:t>
            </a:r>
            <a:r>
              <a:rPr lang="en-US" b="1" dirty="0" err="1" smtClean="0"/>
              <a:t>Ophardt</a:t>
            </a:r>
            <a:r>
              <a:rPr lang="en-US" b="1" dirty="0" smtClean="0"/>
              <a:t>	(Spokane, WA)</a:t>
            </a:r>
          </a:p>
          <a:p>
            <a:pPr lvl="4">
              <a:buNone/>
            </a:pPr>
            <a:r>
              <a:rPr lang="en-US" dirty="0" smtClean="0"/>
              <a:t>			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</a:t>
            </a:r>
          </a:p>
          <a:p>
            <a:pPr>
              <a:buNone/>
            </a:pPr>
            <a:r>
              <a:rPr lang="en-US" sz="2600" b="1" dirty="0" smtClean="0"/>
              <a:t>Currently we have  </a:t>
            </a:r>
            <a:r>
              <a:rPr lang="en-US" sz="2600" b="1" u="sng" dirty="0" smtClean="0"/>
              <a:t>81 </a:t>
            </a:r>
            <a:r>
              <a:rPr lang="en-US" sz="2600" b="1" dirty="0" smtClean="0"/>
              <a:t>members </a:t>
            </a:r>
            <a:r>
              <a:rPr lang="en-US" sz="2600" b="1" dirty="0" smtClean="0"/>
              <a:t>with 26 Signature Members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LAST SLIDE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905000"/>
            <a:ext cx="4947557" cy="23088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Edward Baker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  <p:pic>
        <p:nvPicPr>
          <p:cNvPr id="7" name="Picture 6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066800"/>
            <a:ext cx="6477000" cy="564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Edward Baker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  <p:pic>
        <p:nvPicPr>
          <p:cNvPr id="7" name="Picture 6" descr="imag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762000"/>
            <a:ext cx="44005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dirty="0" smtClean="0"/>
              <a:t>Edward Baker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  <p:pic>
        <p:nvPicPr>
          <p:cNvPr id="8" name="Picture 7" descr="imag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41822"/>
            <a:ext cx="6781800" cy="561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dirty="0" smtClean="0"/>
              <a:t>Edward Baker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  <p:pic>
        <p:nvPicPr>
          <p:cNvPr id="9" name="Picture 8" descr="image4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762000"/>
            <a:ext cx="442912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dirty="0" smtClean="0"/>
              <a:t>Edward Baker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  <p:pic>
        <p:nvPicPr>
          <p:cNvPr id="9" name="Picture 8" descr="image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227772"/>
            <a:ext cx="7010400" cy="563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dirty="0" smtClean="0"/>
              <a:t>Edward Baker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  <p:pic>
        <p:nvPicPr>
          <p:cNvPr id="10" name="Picture 9" descr="image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45633"/>
            <a:ext cx="7467600" cy="56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dirty="0" smtClean="0"/>
              <a:t>Sherry Grainger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  <p:pic>
        <p:nvPicPr>
          <p:cNvPr id="6" name="Picture 5" descr="Summer In The 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76400"/>
            <a:ext cx="6154377" cy="471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3x2MetalnameBadge-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2171700" cy="101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28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Edward Baker</vt:lpstr>
      <vt:lpstr>Edward Baker</vt:lpstr>
      <vt:lpstr>Edward Baker</vt:lpstr>
      <vt:lpstr>Edward Baker</vt:lpstr>
      <vt:lpstr>Edward Baker</vt:lpstr>
      <vt:lpstr>Edward Baker</vt:lpstr>
      <vt:lpstr>Sherry Grainger</vt:lpstr>
      <vt:lpstr>Slide 9</vt:lpstr>
      <vt:lpstr>LAST SLIDE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Connie Stacey</dc:title>
  <dc:creator>Oral Carper</dc:creator>
  <cp:lastModifiedBy>laro</cp:lastModifiedBy>
  <cp:revision>30</cp:revision>
  <dcterms:created xsi:type="dcterms:W3CDTF">2006-08-16T00:00:00Z</dcterms:created>
  <dcterms:modified xsi:type="dcterms:W3CDTF">2023-03-18T13:46:51Z</dcterms:modified>
</cp:coreProperties>
</file>