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4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6858000" type="screen4x3"/>
  <p:notesSz cx="9144000" cy="685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iI4aDkGluXAmmLO+TiTe8UD7yD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-17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60"/>
        <p:guide pos="288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d63719f4d_0_1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g1fd63719f4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d63719f4d_0_1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g1fd63719f4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fd63719f4d_0_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g1fd63719f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fd63719f4d_0_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g1fd63719f4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1d9d3fb4a0_0_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g21d9d3fb4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1e20ba8658_0_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g21e20ba86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1e20ba8658_0_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g21e20ba865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1a5784e9db_0_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g21a5784e9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1a5784e9db_0_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" name="Google Shape;186;g21a5784e9d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1e88287616_0_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g21e882876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1b9a3766ce_0_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g21b9a3766c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1cd2e02f73_0_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g21cd2e02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fd6fadac50_0_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g1fd6fadac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18d0b7ad05_0_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g218d0b7ad0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17bbbfa579_0_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g217bbbfa57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1e88287616_0_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g21e8828761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1e88287616_0_1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g21e8828761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1e88287616_0_2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4" name="Google Shape;234;g21e8828761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1e88287616_0_1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g21e882876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b5f4685d17_0_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g1b5f4685d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01f0af8023_0_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g201f0af80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1b9a3766ce_0_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g21b9a3766c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1f47c8b35d_0_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g21f47c8b3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07f5dee8d4_0_5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g207f5dee8d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b9a3766ce_0_1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b9a3766c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1b9a3766ce_0_1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g21b9a3766c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1a5784e9db_0_1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g21a5784e9d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>
            <a:spLocks noGrp="1"/>
          </p:cNvSpPr>
          <p:nvPr>
            <p:ph type="pic" idx="2"/>
          </p:nvPr>
        </p:nvSpPr>
        <p:spPr>
          <a:xfrm>
            <a:off x="152400" y="152400"/>
            <a:ext cx="8839200" cy="5943600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26"/>
          <p:cNvSpPr txBox="1">
            <a:spLocks noGrp="1"/>
          </p:cNvSpPr>
          <p:nvPr>
            <p:ph type="body" idx="1"/>
          </p:nvPr>
        </p:nvSpPr>
        <p:spPr>
          <a:xfrm>
            <a:off x="152400" y="6053138"/>
            <a:ext cx="67056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6858000" y="63246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>
            <a:alpha val="0"/>
          </a:schemeClr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/>
          <p:nvPr/>
        </p:nvSpPr>
        <p:spPr>
          <a:xfrm>
            <a:off x="1815675" y="2691650"/>
            <a:ext cx="5958600" cy="40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-US" sz="4500" b="0" i="0" u="none" strike="noStrike" cap="none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Challenge Paintings</a:t>
            </a:r>
            <a:endParaRPr sz="500" b="0" i="0" u="none" strike="noStrike" cap="none"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-US" sz="4500" b="0" i="0" u="none" strike="noStrike" cap="none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US" sz="4500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March</a:t>
            </a:r>
            <a:r>
              <a:rPr lang="en-US" sz="4500" b="0" i="0" u="none" strike="noStrike" cap="none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 2023</a:t>
            </a:r>
            <a:endParaRPr sz="4500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-US" sz="4500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A Person or Animal Portrait</a:t>
            </a:r>
            <a:endParaRPr sz="4500" b="0" i="0" u="none" strike="noStrike" cap="none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 txBox="1">
            <a:spLocks noGrp="1"/>
          </p:cNvSpPr>
          <p:nvPr>
            <p:ph type="sldNum" idx="12"/>
          </p:nvPr>
        </p:nvSpPr>
        <p:spPr>
          <a:xfrm>
            <a:off x="6858000" y="63246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1</a:t>
            </a:fld>
            <a:endParaRPr/>
          </a:p>
        </p:txBody>
      </p:sp>
      <p:pic>
        <p:nvPicPr>
          <p:cNvPr id="87" name="Google Shape;87;p1" descr="logo 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0800" y="838200"/>
            <a:ext cx="3657600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fd63719f4d_0_19"/>
          <p:cNvSpPr/>
          <p:nvPr/>
        </p:nvSpPr>
        <p:spPr>
          <a:xfrm>
            <a:off x="2680349" y="6159475"/>
            <a:ext cx="3868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Marilyn Elias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g1fd63719f4d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6500" y="304800"/>
            <a:ext cx="4391005" cy="585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fd63719f4d_0_13"/>
          <p:cNvSpPr/>
          <p:nvPr/>
        </p:nvSpPr>
        <p:spPr>
          <a:xfrm>
            <a:off x="2680349" y="6159475"/>
            <a:ext cx="3868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Gloria Fox, SWS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g1fd63719f4d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6413" y="304800"/>
            <a:ext cx="4691172" cy="585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fd63719f4d_0_0"/>
          <p:cNvSpPr/>
          <p:nvPr/>
        </p:nvSpPr>
        <p:spPr>
          <a:xfrm>
            <a:off x="2302800" y="6159475"/>
            <a:ext cx="4538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Jeannine Marx Fruci, SWS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g1fd63719f4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025" y="369700"/>
            <a:ext cx="7767950" cy="578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fd63719f4d_0_7"/>
          <p:cNvSpPr/>
          <p:nvPr/>
        </p:nvSpPr>
        <p:spPr>
          <a:xfrm>
            <a:off x="2302800" y="6159475"/>
            <a:ext cx="4538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Jeannine Marx </a:t>
            </a:r>
            <a:r>
              <a:rPr lang="en-US" sz="3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Fruci</a:t>
            </a:r>
            <a:r>
              <a:rPr lang="en-US" sz="3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SWS</a:t>
            </a:r>
            <a:endParaRPr sz="3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g1fd63719f4d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513" y="195350"/>
            <a:ext cx="7456973" cy="5964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1602" y="5199550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Kim </a:t>
            </a:r>
            <a:r>
              <a:rPr lang="en-US" sz="3200" dirty="0" err="1" smtClean="0">
                <a:solidFill>
                  <a:schemeClr val="bg1"/>
                </a:solidFill>
              </a:rPr>
              <a:t>Gardell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Kim </a:t>
            </a:r>
            <a:r>
              <a:rPr lang="en-US" dirty="0" err="1" smtClean="0"/>
              <a:t>Gardell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-US"/>
          </a:p>
        </p:txBody>
      </p:sp>
      <p:pic>
        <p:nvPicPr>
          <p:cNvPr id="5" name="Picture 4" descr="AndyJoe1800x12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60" y="448296"/>
            <a:ext cx="7611316" cy="520106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1d9d3fb4a0_0_0"/>
          <p:cNvSpPr/>
          <p:nvPr/>
        </p:nvSpPr>
        <p:spPr>
          <a:xfrm>
            <a:off x="2302800" y="6159475"/>
            <a:ext cx="4538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Gina Jackson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g21d9d3fb4a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013" y="239575"/>
            <a:ext cx="5605965" cy="585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1e20ba8658_0_0"/>
          <p:cNvSpPr/>
          <p:nvPr/>
        </p:nvSpPr>
        <p:spPr>
          <a:xfrm>
            <a:off x="2302800" y="6159475"/>
            <a:ext cx="4538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Aaron Mann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g21e20ba865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5113" y="304800"/>
            <a:ext cx="4253787" cy="585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1e20ba8658_0_6"/>
          <p:cNvSpPr/>
          <p:nvPr/>
        </p:nvSpPr>
        <p:spPr>
          <a:xfrm>
            <a:off x="2302800" y="6159475"/>
            <a:ext cx="4538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Aaron Mann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g21e20ba8658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188" y="304800"/>
            <a:ext cx="8145635" cy="585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1a5784e9db_0_0"/>
          <p:cNvSpPr/>
          <p:nvPr/>
        </p:nvSpPr>
        <p:spPr>
          <a:xfrm>
            <a:off x="2302800" y="6159475"/>
            <a:ext cx="4538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Lori Patrick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g21a5784e9d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2063" y="304800"/>
            <a:ext cx="4939882" cy="585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1a5784e9db_0_6"/>
          <p:cNvSpPr/>
          <p:nvPr/>
        </p:nvSpPr>
        <p:spPr>
          <a:xfrm>
            <a:off x="2302800" y="6159475"/>
            <a:ext cx="4538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Lori Patrick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g21a5784e9db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1100" y="209675"/>
            <a:ext cx="4741802" cy="585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1b9a3766ce_0_0"/>
          <p:cNvSpPr/>
          <p:nvPr/>
        </p:nvSpPr>
        <p:spPr>
          <a:xfrm>
            <a:off x="2680349" y="6159475"/>
            <a:ext cx="3868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Shirley Antak, SWS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g21b9a3766c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825" y="443000"/>
            <a:ext cx="6872350" cy="54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1e88287616_0_0"/>
          <p:cNvSpPr/>
          <p:nvPr/>
        </p:nvSpPr>
        <p:spPr>
          <a:xfrm>
            <a:off x="2302800" y="6159475"/>
            <a:ext cx="4538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Susan Rohrback</a:t>
            </a:r>
            <a:endParaRPr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g21e8828761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6500" y="304800"/>
            <a:ext cx="4391005" cy="585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1cd2e02f73_0_0"/>
          <p:cNvSpPr/>
          <p:nvPr/>
        </p:nvSpPr>
        <p:spPr>
          <a:xfrm>
            <a:off x="2302800" y="6159475"/>
            <a:ext cx="4538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Mimi Ross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g21cd2e02f7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6500" y="238300"/>
            <a:ext cx="4391005" cy="585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fd6fadac50_0_0"/>
          <p:cNvSpPr/>
          <p:nvPr/>
        </p:nvSpPr>
        <p:spPr>
          <a:xfrm>
            <a:off x="2682450" y="6159475"/>
            <a:ext cx="3779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Gregory Saue, SWS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g1fd6fadac5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8038" y="304800"/>
            <a:ext cx="4007936" cy="585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18d0b7ad05_0_0"/>
          <p:cNvSpPr/>
          <p:nvPr/>
        </p:nvSpPr>
        <p:spPr>
          <a:xfrm>
            <a:off x="2680349" y="6159475"/>
            <a:ext cx="3868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Patricia Taylor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g218d0b7ad05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5188" y="304800"/>
            <a:ext cx="3953620" cy="585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17bbbfa579_0_1"/>
          <p:cNvSpPr/>
          <p:nvPr/>
        </p:nvSpPr>
        <p:spPr>
          <a:xfrm>
            <a:off x="2680349" y="6159475"/>
            <a:ext cx="3868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Patricia Taylor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g217bbbfa579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3775" y="304800"/>
            <a:ext cx="3916457" cy="585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1e88287616_0_6"/>
          <p:cNvSpPr/>
          <p:nvPr/>
        </p:nvSpPr>
        <p:spPr>
          <a:xfrm>
            <a:off x="2680349" y="6159475"/>
            <a:ext cx="3868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Sherri Thies, SWS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" name="Google Shape;225;g21e88287616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330175"/>
            <a:ext cx="6096000" cy="582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1e88287616_0_18"/>
          <p:cNvSpPr/>
          <p:nvPr/>
        </p:nvSpPr>
        <p:spPr>
          <a:xfrm>
            <a:off x="2680349" y="6159475"/>
            <a:ext cx="3868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Vicki West, SWS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g21e88287616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1975" y="304800"/>
            <a:ext cx="4303809" cy="585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1e88287616_0_24"/>
          <p:cNvSpPr/>
          <p:nvPr/>
        </p:nvSpPr>
        <p:spPr>
          <a:xfrm>
            <a:off x="2680349" y="6159475"/>
            <a:ext cx="3868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Vicki West, SWS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g21e88287616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075" y="239600"/>
            <a:ext cx="3867858" cy="585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1e88287616_0_12"/>
          <p:cNvSpPr/>
          <p:nvPr/>
        </p:nvSpPr>
        <p:spPr>
          <a:xfrm>
            <a:off x="2457888" y="6159475"/>
            <a:ext cx="4228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Gay Witherspoon, SWS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g21e88287616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6750" y="304800"/>
            <a:ext cx="4910486" cy="5854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>
            <a:alpha val="0"/>
          </a:schemeClr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b5f4685d17_0_0"/>
          <p:cNvSpPr/>
          <p:nvPr/>
        </p:nvSpPr>
        <p:spPr>
          <a:xfrm>
            <a:off x="1789350" y="2913575"/>
            <a:ext cx="61854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0" i="0" u="none" strike="noStrike" cap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Challenge Paintings</a:t>
            </a:r>
            <a:endParaRPr sz="500" b="0" i="0" u="none" strike="noStrike" cap="none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0" i="0" u="none" strike="noStrike" cap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US" sz="45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April</a:t>
            </a:r>
            <a:r>
              <a:rPr lang="en-US" sz="4500" b="0" i="0" u="none" strike="noStrike" cap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2023</a:t>
            </a:r>
            <a:endParaRPr sz="4500" b="0" i="0" u="none" strike="noStrike" cap="none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No Challenge,</a:t>
            </a:r>
            <a:endParaRPr sz="45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Review of Spring Show</a:t>
            </a:r>
            <a:endParaRPr sz="4500" b="0" i="0" u="none" strike="noStrike" cap="none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1b5f4685d17_0_0"/>
          <p:cNvSpPr txBox="1">
            <a:spLocks noGrp="1"/>
          </p:cNvSpPr>
          <p:nvPr>
            <p:ph type="sldNum" idx="12"/>
          </p:nvPr>
        </p:nvSpPr>
        <p:spPr>
          <a:xfrm>
            <a:off x="6858000" y="63246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29</a:t>
            </a:fld>
            <a:endParaRPr/>
          </a:p>
        </p:txBody>
      </p:sp>
      <p:pic>
        <p:nvPicPr>
          <p:cNvPr id="250" name="Google Shape;250;g1b5f4685d17_0_0" descr="logo 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0800" y="838200"/>
            <a:ext cx="3657600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01f0af8023_0_0"/>
          <p:cNvSpPr/>
          <p:nvPr/>
        </p:nvSpPr>
        <p:spPr>
          <a:xfrm>
            <a:off x="2680349" y="6159475"/>
            <a:ext cx="3868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Kelly Burk, SWS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g201f0af802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2275" y="304800"/>
            <a:ext cx="4439451" cy="5854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1b9a3766ce_0_6"/>
          <p:cNvSpPr/>
          <p:nvPr/>
        </p:nvSpPr>
        <p:spPr>
          <a:xfrm>
            <a:off x="2680349" y="6159475"/>
            <a:ext cx="3868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Kelly Burk, SWS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g21b9a3766ce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9813" y="304800"/>
            <a:ext cx="5464364" cy="585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1f47c8b35d_0_0"/>
          <p:cNvSpPr/>
          <p:nvPr/>
        </p:nvSpPr>
        <p:spPr>
          <a:xfrm>
            <a:off x="2680349" y="6159475"/>
            <a:ext cx="3868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Lori DeGuire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g21f47c8b35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5013" y="181450"/>
            <a:ext cx="4593975" cy="585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07f5dee8d4_0_57"/>
          <p:cNvSpPr/>
          <p:nvPr/>
        </p:nvSpPr>
        <p:spPr>
          <a:xfrm>
            <a:off x="2680349" y="6159475"/>
            <a:ext cx="3868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Carrie Dugovic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g207f5dee8d4_0_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075" y="295575"/>
            <a:ext cx="8679849" cy="579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b9a3766ce_0_12"/>
          <p:cNvSpPr/>
          <p:nvPr/>
        </p:nvSpPr>
        <p:spPr>
          <a:xfrm>
            <a:off x="2680349" y="6159475"/>
            <a:ext cx="3868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Carrie Dugovic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g21b9a3766ce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5900" y="304800"/>
            <a:ext cx="4648291" cy="585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1b9a3766ce_0_18"/>
          <p:cNvSpPr/>
          <p:nvPr/>
        </p:nvSpPr>
        <p:spPr>
          <a:xfrm>
            <a:off x="2680349" y="6159475"/>
            <a:ext cx="3868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Kathy Eckerich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g21b9a3766ce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5025" y="304800"/>
            <a:ext cx="4533942" cy="585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1a5784e9db_0_12"/>
          <p:cNvSpPr/>
          <p:nvPr/>
        </p:nvSpPr>
        <p:spPr>
          <a:xfrm>
            <a:off x="2680349" y="6159475"/>
            <a:ext cx="3868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Janie Edwards</a:t>
            </a: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g21a5784e9db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9913" y="304800"/>
            <a:ext cx="3904179" cy="585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105</Words>
  <Application>Microsoft Office PowerPoint</Application>
  <PresentationFormat>On-screen Show (4:3)</PresentationFormat>
  <Paragraphs>38</Paragraphs>
  <Slides>29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Kim Gardell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Oral Carper</dc:creator>
  <cp:lastModifiedBy>laro</cp:lastModifiedBy>
  <cp:revision>2</cp:revision>
  <dcterms:created xsi:type="dcterms:W3CDTF">2021-03-23T14:40:50Z</dcterms:created>
  <dcterms:modified xsi:type="dcterms:W3CDTF">2023-03-17T19:35:16Z</dcterms:modified>
</cp:coreProperties>
</file>