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6858000" cx="9144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notesGuideLst>
    </p:ext>
    <p:ext uri="http://customooxmlschemas.google.com/">
      <go:slidesCustomData xmlns:go="http://customooxmlschemas.google.com/" r:id="rId27" roundtripDataSignature="AMtx7mhAKZYwLgVbLdPn4TEigNGTw4+h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7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3" name="Google Shape;83;p1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07f5dee8d4_0_15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8" name="Google Shape;138;g207f5dee8d4_0_15:notes"/>
          <p:cNvSpPr/>
          <p:nvPr>
            <p:ph idx="2" type="sldImg"/>
          </p:nvPr>
        </p:nvSpPr>
        <p:spPr>
          <a:xfrm>
            <a:off x="2857500" y="514350"/>
            <a:ext cx="34290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07f5dee8d4_0_21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4" name="Google Shape;144;g207f5dee8d4_0_21:notes"/>
          <p:cNvSpPr/>
          <p:nvPr>
            <p:ph idx="2" type="sldImg"/>
          </p:nvPr>
        </p:nvSpPr>
        <p:spPr>
          <a:xfrm>
            <a:off x="2857500" y="514350"/>
            <a:ext cx="34290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f85e2a0470_0_41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0" name="Google Shape;150;g1f85e2a0470_0_41:notes"/>
          <p:cNvSpPr/>
          <p:nvPr>
            <p:ph idx="2" type="sldImg"/>
          </p:nvPr>
        </p:nvSpPr>
        <p:spPr>
          <a:xfrm>
            <a:off x="2857500" y="514350"/>
            <a:ext cx="34290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07f5dee8d4_0_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6" name="Google Shape;156;g207f5dee8d4_0_3:notes"/>
          <p:cNvSpPr/>
          <p:nvPr>
            <p:ph idx="2" type="sldImg"/>
          </p:nvPr>
        </p:nvSpPr>
        <p:spPr>
          <a:xfrm>
            <a:off x="2857500" y="514350"/>
            <a:ext cx="34290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07f5dee8d4_0_3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2" name="Google Shape;162;g207f5dee8d4_0_33:notes"/>
          <p:cNvSpPr/>
          <p:nvPr>
            <p:ph idx="2" type="sldImg"/>
          </p:nvPr>
        </p:nvSpPr>
        <p:spPr>
          <a:xfrm>
            <a:off x="2857500" y="514350"/>
            <a:ext cx="34290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07f5dee8d4_0_69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8" name="Google Shape;168;g207f5dee8d4_0_69:notes"/>
          <p:cNvSpPr/>
          <p:nvPr>
            <p:ph idx="2" type="sldImg"/>
          </p:nvPr>
        </p:nvSpPr>
        <p:spPr>
          <a:xfrm>
            <a:off x="2857500" y="514350"/>
            <a:ext cx="34290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07f5dee8d4_0_75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4" name="Google Shape;174;g207f5dee8d4_0_75:notes"/>
          <p:cNvSpPr/>
          <p:nvPr>
            <p:ph idx="2" type="sldImg"/>
          </p:nvPr>
        </p:nvSpPr>
        <p:spPr>
          <a:xfrm>
            <a:off x="2857500" y="514350"/>
            <a:ext cx="34290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07f5dee8d4_0_81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0" name="Google Shape;180;g207f5dee8d4_0_81:notes"/>
          <p:cNvSpPr/>
          <p:nvPr>
            <p:ph idx="2" type="sldImg"/>
          </p:nvPr>
        </p:nvSpPr>
        <p:spPr>
          <a:xfrm>
            <a:off x="2857500" y="514350"/>
            <a:ext cx="34290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07f5dee8d4_0_39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6" name="Google Shape;186;g207f5dee8d4_0_39:notes"/>
          <p:cNvSpPr/>
          <p:nvPr>
            <p:ph idx="2" type="sldImg"/>
          </p:nvPr>
        </p:nvSpPr>
        <p:spPr>
          <a:xfrm>
            <a:off x="2857500" y="514350"/>
            <a:ext cx="34290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07f5dee8d4_0_45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2" name="Google Shape;192;g207f5dee8d4_0_45:notes"/>
          <p:cNvSpPr/>
          <p:nvPr>
            <p:ph idx="2" type="sldImg"/>
          </p:nvPr>
        </p:nvSpPr>
        <p:spPr>
          <a:xfrm>
            <a:off x="2857500" y="514350"/>
            <a:ext cx="34290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d9657ac78a_0_0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0" name="Google Shape;90;g1d9657ac78a_0_0:notes"/>
          <p:cNvSpPr/>
          <p:nvPr>
            <p:ph idx="2" type="sldImg"/>
          </p:nvPr>
        </p:nvSpPr>
        <p:spPr>
          <a:xfrm>
            <a:off x="2857500" y="514350"/>
            <a:ext cx="34290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07f5dee8d4_0_57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8" name="Google Shape;198;g207f5dee8d4_0_57:notes"/>
          <p:cNvSpPr/>
          <p:nvPr>
            <p:ph idx="2" type="sldImg"/>
          </p:nvPr>
        </p:nvSpPr>
        <p:spPr>
          <a:xfrm>
            <a:off x="2857500" y="514350"/>
            <a:ext cx="34290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b5f4685d17_0_0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4" name="Google Shape;204;g1b5f4685d17_0_0:notes"/>
          <p:cNvSpPr/>
          <p:nvPr>
            <p:ph idx="2" type="sldImg"/>
          </p:nvPr>
        </p:nvSpPr>
        <p:spPr>
          <a:xfrm>
            <a:off x="2857500" y="514350"/>
            <a:ext cx="34290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07f5dee8d4_0_6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6" name="Google Shape;96;g207f5dee8d4_0_63:notes"/>
          <p:cNvSpPr/>
          <p:nvPr>
            <p:ph idx="2" type="sldImg"/>
          </p:nvPr>
        </p:nvSpPr>
        <p:spPr>
          <a:xfrm>
            <a:off x="2857500" y="514350"/>
            <a:ext cx="34290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07f5dee8d4_0_27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2" name="Google Shape;102;g207f5dee8d4_0_27:notes"/>
          <p:cNvSpPr/>
          <p:nvPr>
            <p:ph idx="2" type="sldImg"/>
          </p:nvPr>
        </p:nvSpPr>
        <p:spPr>
          <a:xfrm>
            <a:off x="2857500" y="514350"/>
            <a:ext cx="34290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07f5dee8d4_0_9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8" name="Google Shape;108;g207f5dee8d4_0_9:notes"/>
          <p:cNvSpPr/>
          <p:nvPr>
            <p:ph idx="2" type="sldImg"/>
          </p:nvPr>
        </p:nvSpPr>
        <p:spPr>
          <a:xfrm>
            <a:off x="2857500" y="514350"/>
            <a:ext cx="34290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d94900428e_0_0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4" name="Google Shape;114;g1d94900428e_0_0:notes"/>
          <p:cNvSpPr/>
          <p:nvPr>
            <p:ph idx="2" type="sldImg"/>
          </p:nvPr>
        </p:nvSpPr>
        <p:spPr>
          <a:xfrm>
            <a:off x="2857500" y="514350"/>
            <a:ext cx="34290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07f5dee8d4_0_87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0" name="Google Shape;120;g207f5dee8d4_0_87:notes"/>
          <p:cNvSpPr/>
          <p:nvPr>
            <p:ph idx="2" type="sldImg"/>
          </p:nvPr>
        </p:nvSpPr>
        <p:spPr>
          <a:xfrm>
            <a:off x="2857500" y="514350"/>
            <a:ext cx="34290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07f5dee8d4_0_9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6" name="Google Shape;126;g207f5dee8d4_0_93:notes"/>
          <p:cNvSpPr/>
          <p:nvPr>
            <p:ph idx="2" type="sldImg"/>
          </p:nvPr>
        </p:nvSpPr>
        <p:spPr>
          <a:xfrm>
            <a:off x="2857500" y="514350"/>
            <a:ext cx="34290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07f5dee8d4_0_99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2" name="Google Shape;132;g207f5dee8d4_0_99:notes"/>
          <p:cNvSpPr/>
          <p:nvPr>
            <p:ph idx="2" type="sldImg"/>
          </p:nvPr>
        </p:nvSpPr>
        <p:spPr>
          <a:xfrm>
            <a:off x="2857500" y="514350"/>
            <a:ext cx="34290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/>
          <p:nvPr>
            <p:ph idx="2" type="pic"/>
          </p:nvPr>
        </p:nvSpPr>
        <p:spPr>
          <a:xfrm>
            <a:off x="152400" y="152400"/>
            <a:ext cx="8839200" cy="5943600"/>
          </a:xfrm>
          <a:prstGeom prst="rect">
            <a:avLst/>
          </a:prstGeom>
          <a:noFill/>
          <a:ln>
            <a:noFill/>
          </a:ln>
        </p:spPr>
      </p:sp>
      <p:sp>
        <p:nvSpPr>
          <p:cNvPr id="17" name="Google Shape;17;p26"/>
          <p:cNvSpPr txBox="1"/>
          <p:nvPr>
            <p:ph idx="1" type="body"/>
          </p:nvPr>
        </p:nvSpPr>
        <p:spPr>
          <a:xfrm>
            <a:off x="152400" y="6053138"/>
            <a:ext cx="67056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8" name="Google Shape;18;p26"/>
          <p:cNvSpPr txBox="1"/>
          <p:nvPr>
            <p:ph idx="12" type="sldNum"/>
          </p:nvPr>
        </p:nvSpPr>
        <p:spPr>
          <a:xfrm>
            <a:off x="6858000" y="63246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5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3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6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6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3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7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3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3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3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3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4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4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5" name="Google Shape;65;p34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6" name="Google Shape;66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>
            <a:alpha val="0"/>
          </a:schemeClr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/>
          <p:nvPr/>
        </p:nvSpPr>
        <p:spPr>
          <a:xfrm>
            <a:off x="1815675" y="2691650"/>
            <a:ext cx="5958600" cy="40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r>
              <a:rPr lang="en-US" sz="450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Challenge Paintings</a:t>
            </a:r>
            <a:endParaRPr sz="500">
              <a:solidFill>
                <a:srgbClr val="38761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r>
              <a:rPr lang="en-US" sz="450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for February 2023</a:t>
            </a:r>
            <a:endParaRPr sz="4500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r>
              <a:rPr lang="en-US" sz="450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Spring Theme, </a:t>
            </a:r>
            <a:endParaRPr sz="4500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r>
              <a:rPr lang="en-US" sz="450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Consider a Floral</a:t>
            </a:r>
            <a:endParaRPr sz="4500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 txBox="1"/>
          <p:nvPr>
            <p:ph idx="12" type="sldNum"/>
          </p:nvPr>
        </p:nvSpPr>
        <p:spPr>
          <a:xfrm>
            <a:off x="6858000" y="63246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logo 1.jpg" id="87" name="Google Shape;8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90800" y="838200"/>
            <a:ext cx="3657600" cy="168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07f5dee8d4_0_15"/>
          <p:cNvSpPr/>
          <p:nvPr/>
        </p:nvSpPr>
        <p:spPr>
          <a:xfrm>
            <a:off x="2680338" y="6159475"/>
            <a:ext cx="41583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Nancy Huck</a:t>
            </a:r>
            <a:endParaRPr b="0" i="0" sz="3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g207f5dee8d4_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9800" y="304800"/>
            <a:ext cx="7424379" cy="5854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07f5dee8d4_0_21"/>
          <p:cNvSpPr/>
          <p:nvPr/>
        </p:nvSpPr>
        <p:spPr>
          <a:xfrm>
            <a:off x="2680338" y="6159475"/>
            <a:ext cx="41583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Nancy Huck</a:t>
            </a:r>
            <a:endParaRPr b="0" i="0" sz="3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g207f5dee8d4_0_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7775" y="304800"/>
            <a:ext cx="4568453" cy="585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f85e2a0470_0_41"/>
          <p:cNvSpPr/>
          <p:nvPr/>
        </p:nvSpPr>
        <p:spPr>
          <a:xfrm>
            <a:off x="2680338" y="6159475"/>
            <a:ext cx="41583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Aaron Mann</a:t>
            </a:r>
            <a:endParaRPr b="0" i="0" sz="3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g1f85e2a0470_0_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075" y="304800"/>
            <a:ext cx="8257838" cy="58546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07f5dee8d4_0_3"/>
          <p:cNvSpPr/>
          <p:nvPr/>
        </p:nvSpPr>
        <p:spPr>
          <a:xfrm>
            <a:off x="2680338" y="6159475"/>
            <a:ext cx="41583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Aaron Mann</a:t>
            </a:r>
            <a:endParaRPr b="0" i="0" sz="3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g207f5dee8d4_0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5150" y="304800"/>
            <a:ext cx="4093698" cy="5854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07f5dee8d4_0_33"/>
          <p:cNvSpPr/>
          <p:nvPr/>
        </p:nvSpPr>
        <p:spPr>
          <a:xfrm>
            <a:off x="2680338" y="6159475"/>
            <a:ext cx="41583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Lori Patrick</a:t>
            </a:r>
            <a:endParaRPr b="0" i="0" sz="3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g207f5dee8d4_0_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6625" y="233650"/>
            <a:ext cx="3950761" cy="5854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07f5dee8d4_0_69"/>
          <p:cNvSpPr/>
          <p:nvPr/>
        </p:nvSpPr>
        <p:spPr>
          <a:xfrm>
            <a:off x="2492838" y="6159475"/>
            <a:ext cx="41583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Diane Postlewait</a:t>
            </a:r>
            <a:endParaRPr b="0" i="0" sz="3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g207f5dee8d4_0_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4725" y="304800"/>
            <a:ext cx="5834547" cy="5854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07f5dee8d4_0_75"/>
          <p:cNvSpPr/>
          <p:nvPr/>
        </p:nvSpPr>
        <p:spPr>
          <a:xfrm>
            <a:off x="2680338" y="6159475"/>
            <a:ext cx="41583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Diane Postlewait</a:t>
            </a:r>
            <a:endParaRPr b="0" i="0" sz="3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g207f5dee8d4_0_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3025" y="233650"/>
            <a:ext cx="4057938" cy="5854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07f5dee8d4_0_81"/>
          <p:cNvSpPr/>
          <p:nvPr/>
        </p:nvSpPr>
        <p:spPr>
          <a:xfrm>
            <a:off x="2680338" y="6159475"/>
            <a:ext cx="41583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Sheri Thies, SWS</a:t>
            </a:r>
            <a:endParaRPr b="0" i="0" sz="3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g207f5dee8d4_0_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063" y="304800"/>
            <a:ext cx="8449879" cy="58546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07f5dee8d4_0_39"/>
          <p:cNvSpPr/>
          <p:nvPr/>
        </p:nvSpPr>
        <p:spPr>
          <a:xfrm>
            <a:off x="2680338" y="6159475"/>
            <a:ext cx="41583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Vicki West, SWS</a:t>
            </a:r>
            <a:endParaRPr b="0" i="0" sz="3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g207f5dee8d4_0_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6250" y="304800"/>
            <a:ext cx="4851502" cy="585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07f5dee8d4_0_45"/>
          <p:cNvSpPr/>
          <p:nvPr/>
        </p:nvSpPr>
        <p:spPr>
          <a:xfrm>
            <a:off x="2680338" y="6159475"/>
            <a:ext cx="41583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Vicki West, SWS</a:t>
            </a:r>
            <a:endParaRPr b="0" i="0" sz="3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" name="Google Shape;195;g207f5dee8d4_0_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5488" y="217400"/>
            <a:ext cx="5773036" cy="585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d9657ac78a_0_0"/>
          <p:cNvSpPr/>
          <p:nvPr/>
        </p:nvSpPr>
        <p:spPr>
          <a:xfrm>
            <a:off x="2680338" y="6159475"/>
            <a:ext cx="41583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Linda Anderson</a:t>
            </a:r>
            <a:endParaRPr b="0" i="0" sz="3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g1d9657ac78a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4425" y="304800"/>
            <a:ext cx="6755144" cy="58546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07f5dee8d4_0_57"/>
          <p:cNvSpPr/>
          <p:nvPr/>
        </p:nvSpPr>
        <p:spPr>
          <a:xfrm>
            <a:off x="2680338" y="6159475"/>
            <a:ext cx="41583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Vicki West, SWS</a:t>
            </a:r>
            <a:endParaRPr b="0" i="0" sz="3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g207f5dee8d4_0_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2900" y="304800"/>
            <a:ext cx="6038209" cy="58546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>
            <a:alpha val="0"/>
          </a:schemeClr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b5f4685d17_0_0"/>
          <p:cNvSpPr/>
          <p:nvPr/>
        </p:nvSpPr>
        <p:spPr>
          <a:xfrm>
            <a:off x="1789350" y="2913575"/>
            <a:ext cx="6185400" cy="28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0" i="0" lang="en-US" sz="4500" u="none" cap="none" strike="noStrike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Challenge Paintings</a:t>
            </a:r>
            <a:endParaRPr b="0" i="0" sz="500" u="none" cap="none" strike="noStrike">
              <a:solidFill>
                <a:srgbClr val="99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0" i="0" lang="en-US" sz="4500" u="none" cap="none" strike="noStrike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for </a:t>
            </a:r>
            <a:r>
              <a:rPr lang="en-US" sz="4500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March </a:t>
            </a:r>
            <a:r>
              <a:rPr b="0" i="0" lang="en-US" sz="4500" u="none" cap="none" strike="noStrike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  <a:endParaRPr b="0" i="0" sz="4500" u="none" cap="none" strike="noStrike">
              <a:solidFill>
                <a:srgbClr val="99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n-US" sz="4500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Consider a Portrait,</a:t>
            </a:r>
            <a:r>
              <a:rPr b="0" i="0" lang="en-US" sz="4500" u="none" cap="none" strike="noStrike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4500" u="none" cap="none" strike="noStrike">
              <a:solidFill>
                <a:srgbClr val="99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n-US" sz="4500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Person or Animal</a:t>
            </a:r>
            <a:endParaRPr b="0" i="0" sz="4500" u="none" cap="none" strike="noStrike">
              <a:solidFill>
                <a:srgbClr val="99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g1b5f4685d17_0_0"/>
          <p:cNvSpPr txBox="1"/>
          <p:nvPr>
            <p:ph idx="12" type="sldNum"/>
          </p:nvPr>
        </p:nvSpPr>
        <p:spPr>
          <a:xfrm>
            <a:off x="6858000" y="63246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logo 1.jpg" id="208" name="Google Shape;208;g1b5f4685d17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90800" y="838200"/>
            <a:ext cx="3657600" cy="168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07f5dee8d4_0_63"/>
          <p:cNvSpPr/>
          <p:nvPr/>
        </p:nvSpPr>
        <p:spPr>
          <a:xfrm>
            <a:off x="2680338" y="6159475"/>
            <a:ext cx="41583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Kelly Burk, SWS</a:t>
            </a:r>
            <a:endParaRPr b="0" i="0" sz="3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g207f5dee8d4_0_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563" y="304800"/>
            <a:ext cx="7872870" cy="5854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07f5dee8d4_0_27"/>
          <p:cNvSpPr/>
          <p:nvPr/>
        </p:nvSpPr>
        <p:spPr>
          <a:xfrm>
            <a:off x="2680338" y="6159475"/>
            <a:ext cx="41583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Greg Chapleski</a:t>
            </a:r>
            <a:endParaRPr b="0" i="0" sz="3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g207f5dee8d4_0_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425" y="304800"/>
            <a:ext cx="7673138" cy="5854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07f5dee8d4_0_9"/>
          <p:cNvSpPr/>
          <p:nvPr/>
        </p:nvSpPr>
        <p:spPr>
          <a:xfrm>
            <a:off x="2680338" y="6159475"/>
            <a:ext cx="41583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Kathi Eckerich</a:t>
            </a:r>
            <a:endParaRPr b="0" i="0" sz="3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g207f5dee8d4_0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0825" y="304800"/>
            <a:ext cx="4242352" cy="5854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d94900428e_0_0"/>
          <p:cNvSpPr/>
          <p:nvPr/>
        </p:nvSpPr>
        <p:spPr>
          <a:xfrm>
            <a:off x="2680338" y="6159475"/>
            <a:ext cx="41583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Gloria Fox, SWS</a:t>
            </a:r>
            <a:endParaRPr b="0" i="0" sz="3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g1d94900428e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7538" y="304800"/>
            <a:ext cx="4268932" cy="5854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07f5dee8d4_0_87"/>
          <p:cNvSpPr/>
          <p:nvPr/>
        </p:nvSpPr>
        <p:spPr>
          <a:xfrm>
            <a:off x="2132115" y="6273300"/>
            <a:ext cx="48798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Jeannine Marx Fruci</a:t>
            </a:r>
            <a:r>
              <a:rPr b="0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SWS</a:t>
            </a:r>
            <a:endParaRPr b="0" i="0" sz="3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g207f5dee8d4_0_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2850" y="304800"/>
            <a:ext cx="4758296" cy="5968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07f5dee8d4_0_93"/>
          <p:cNvSpPr/>
          <p:nvPr/>
        </p:nvSpPr>
        <p:spPr>
          <a:xfrm>
            <a:off x="2132115" y="6273300"/>
            <a:ext cx="48798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Jeannine Marx Fruci</a:t>
            </a:r>
            <a:r>
              <a:rPr b="0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SWS</a:t>
            </a:r>
            <a:endParaRPr b="0" i="0" sz="3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g207f5dee8d4_0_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5750" y="304800"/>
            <a:ext cx="4572548" cy="5968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07f5dee8d4_0_99"/>
          <p:cNvSpPr/>
          <p:nvPr/>
        </p:nvSpPr>
        <p:spPr>
          <a:xfrm>
            <a:off x="2132115" y="6273300"/>
            <a:ext cx="48798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Jeannine Marx Fruci</a:t>
            </a:r>
            <a:r>
              <a:rPr b="0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SWS</a:t>
            </a:r>
            <a:endParaRPr b="0" i="0" sz="3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g207f5dee8d4_0_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6725" y="304800"/>
            <a:ext cx="4890544" cy="5968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2021-03-23T14:40:50Z</dcterms:created>
  <dc:creator>Oral Carper</dc:creator>
</cp:coreProperties>
</file>